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9" r:id="rId6"/>
    <p:sldId id="310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11" r:id="rId28"/>
    <p:sldId id="312" r:id="rId29"/>
    <p:sldId id="313" r:id="rId30"/>
    <p:sldId id="31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dakhalid90@gmail.com" initials="m" lastIdx="4" clrIdx="0">
    <p:extLst>
      <p:ext uri="{19B8F6BF-5375-455C-9EA6-DF929625EA0E}">
        <p15:presenceInfo xmlns:p15="http://schemas.microsoft.com/office/powerpoint/2012/main" userId="8a178e3e35ef4e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Cards and filters </a:t>
            </a:r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56D9-AA19-4EEC-A8A7-219720E1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C7AC5-C3EF-4879-9BB5-BDDAABCD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577" y="1825625"/>
            <a:ext cx="8498846" cy="4351338"/>
          </a:xfrm>
        </p:spPr>
      </p:pic>
    </p:spTree>
    <p:extLst>
      <p:ext uri="{BB962C8B-B14F-4D97-AF65-F5344CB8AC3E}">
        <p14:creationId xmlns:p14="http://schemas.microsoft.com/office/powerpoint/2010/main" val="384968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8BCF-F9A3-44A7-885E-BF1CD1FF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Selling sub-category is Office Machine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D0F7E7-43C9-49DB-988C-FB2165BF4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1" y="1449535"/>
            <a:ext cx="9885360" cy="5043340"/>
          </a:xfrm>
        </p:spPr>
      </p:pic>
    </p:spTree>
    <p:extLst>
      <p:ext uri="{BB962C8B-B14F-4D97-AF65-F5344CB8AC3E}">
        <p14:creationId xmlns:p14="http://schemas.microsoft.com/office/powerpoint/2010/main" val="296459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515C-C4CA-4531-8FC8-C599467F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Bigest</a:t>
            </a:r>
            <a:r>
              <a:rPr lang="en-US" dirty="0"/>
              <a:t> sum of Profit is of “Telephones and Communication”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34AF09-0C9B-4EF7-A472-1BE50A594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1859"/>
            <a:ext cx="10430435" cy="5318543"/>
          </a:xfrm>
        </p:spPr>
      </p:pic>
    </p:spTree>
    <p:extLst>
      <p:ext uri="{BB962C8B-B14F-4D97-AF65-F5344CB8AC3E}">
        <p14:creationId xmlns:p14="http://schemas.microsoft.com/office/powerpoint/2010/main" val="102897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2A7-0229-4ECC-AD04-ED88B659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Quantity is of Paper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85017F-985F-4321-A5A2-DD13D5EF8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681" y="1583577"/>
            <a:ext cx="9827060" cy="5008366"/>
          </a:xfrm>
        </p:spPr>
      </p:pic>
    </p:spTree>
    <p:extLst>
      <p:ext uri="{BB962C8B-B14F-4D97-AF65-F5344CB8AC3E}">
        <p14:creationId xmlns:p14="http://schemas.microsoft.com/office/powerpoint/2010/main" val="410591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F14A-D5E0-4DEA-A643-B6395ED2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card- Drag Product Sub category into Cards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2E96D1-E7DE-440A-BA24-C88B58B17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571" y="1789766"/>
            <a:ext cx="10853900" cy="4847498"/>
          </a:xfrm>
        </p:spPr>
      </p:pic>
    </p:spTree>
    <p:extLst>
      <p:ext uri="{BB962C8B-B14F-4D97-AF65-F5344CB8AC3E}">
        <p14:creationId xmlns:p14="http://schemas.microsoft.com/office/powerpoint/2010/main" val="18539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EA5D-E2CB-431A-9BEC-FCD4DE04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Cards-Apply Filters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4EA213-E64B-458D-93FE-D5D869E73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452" y="1834588"/>
            <a:ext cx="9576007" cy="4760501"/>
          </a:xfrm>
        </p:spPr>
      </p:pic>
    </p:spTree>
    <p:extLst>
      <p:ext uri="{BB962C8B-B14F-4D97-AF65-F5344CB8AC3E}">
        <p14:creationId xmlns:p14="http://schemas.microsoft.com/office/powerpoint/2010/main" val="241162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ABF3-9D23-4DE4-AAC6-86945BEA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cards- Setting filter to find </a:t>
            </a:r>
            <a:r>
              <a:rPr lang="en-US" dirty="0" err="1"/>
              <a:t>higest</a:t>
            </a:r>
            <a:r>
              <a:rPr lang="en-US" dirty="0"/>
              <a:t> sales of Product sub-category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EC7A7F-A460-4594-BD46-64ABE5B5B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964" y="1825625"/>
            <a:ext cx="8520071" cy="4351338"/>
          </a:xfrm>
        </p:spPr>
      </p:pic>
    </p:spTree>
    <p:extLst>
      <p:ext uri="{BB962C8B-B14F-4D97-AF65-F5344CB8AC3E}">
        <p14:creationId xmlns:p14="http://schemas.microsoft.com/office/powerpoint/2010/main" val="107137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C2C5-AB0A-43F2-A851-2036B8B2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“Apply filter”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A0386-8B70-4A44-89CB-0185EEDF8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507" y="1825625"/>
            <a:ext cx="8572985" cy="4351338"/>
          </a:xfrm>
        </p:spPr>
      </p:pic>
    </p:spTree>
    <p:extLst>
      <p:ext uri="{BB962C8B-B14F-4D97-AF65-F5344CB8AC3E}">
        <p14:creationId xmlns:p14="http://schemas.microsoft.com/office/powerpoint/2010/main" val="296844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1D2-8C86-45D2-9BB5-07F13143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Card- drag n drop Another Text Card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27C6A9-CFDF-4D0B-9126-BE8D48192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18" y="1574614"/>
            <a:ext cx="10821935" cy="5039044"/>
          </a:xfrm>
        </p:spPr>
      </p:pic>
    </p:spTree>
    <p:extLst>
      <p:ext uri="{BB962C8B-B14F-4D97-AF65-F5344CB8AC3E}">
        <p14:creationId xmlns:p14="http://schemas.microsoft.com/office/powerpoint/2010/main" val="259771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C7B5-0ADB-4140-80CC-C6449B76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Card-Apply filter to find highest profit from Product sub-category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82DCFC-D781-40FF-BFAB-F20B105F5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392" y="1574613"/>
            <a:ext cx="10630079" cy="5156039"/>
          </a:xfrm>
        </p:spPr>
      </p:pic>
    </p:spTree>
    <p:extLst>
      <p:ext uri="{BB962C8B-B14F-4D97-AF65-F5344CB8AC3E}">
        <p14:creationId xmlns:p14="http://schemas.microsoft.com/office/powerpoint/2010/main" val="264280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E359-BCD5-4F67-B2B0-E5A5E8A1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98575B-332B-4AD3-BCA7-C98C28329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919939" cy="46276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FF5DF-7491-4ACF-B0E0-6F23336C7CD6}"/>
              </a:ext>
            </a:extLst>
          </p:cNvPr>
          <p:cNvSpPr/>
          <p:nvPr/>
        </p:nvSpPr>
        <p:spPr>
          <a:xfrm>
            <a:off x="6298169" y="2238749"/>
            <a:ext cx="4141695" cy="27540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7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DF951-7F74-45D6-A7F2-3DFAE261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Card-Apply filter to find highest profit from Product sub-category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9B6BAF-6AA7-449D-950C-AED6A513A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968" y="1825625"/>
            <a:ext cx="8590063" cy="4351338"/>
          </a:xfrm>
        </p:spPr>
      </p:pic>
    </p:spTree>
    <p:extLst>
      <p:ext uri="{BB962C8B-B14F-4D97-AF65-F5344CB8AC3E}">
        <p14:creationId xmlns:p14="http://schemas.microsoft.com/office/powerpoint/2010/main" val="369576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8ED-5316-4F2B-8FEB-27EA78DC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Cards-Telephones and Communication have highest Profit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B0B1F6-4B6E-481F-A55E-82F60A89E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112" y="1690687"/>
            <a:ext cx="9479664" cy="4828797"/>
          </a:xfrm>
        </p:spPr>
      </p:pic>
    </p:spTree>
    <p:extLst>
      <p:ext uri="{BB962C8B-B14F-4D97-AF65-F5344CB8AC3E}">
        <p14:creationId xmlns:p14="http://schemas.microsoft.com/office/powerpoint/2010/main" val="120413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24C2-49DE-424B-814D-DDDCDFDA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vs Stacked column chart- Profit vs Sales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0851B2-EC90-4A51-96E2-097DAB13E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910482" cy="5048249"/>
          </a:xfrm>
        </p:spPr>
      </p:pic>
    </p:spTree>
    <p:extLst>
      <p:ext uri="{BB962C8B-B14F-4D97-AF65-F5344CB8AC3E}">
        <p14:creationId xmlns:p14="http://schemas.microsoft.com/office/powerpoint/2010/main" val="2425961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4B61-E9A3-4B1B-A391-EAA83251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and format cards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4F694D-C2AC-4710-9571-32CFA35AE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687" y="1825625"/>
            <a:ext cx="8494626" cy="4351338"/>
          </a:xfrm>
        </p:spPr>
      </p:pic>
    </p:spTree>
    <p:extLst>
      <p:ext uri="{BB962C8B-B14F-4D97-AF65-F5344CB8AC3E}">
        <p14:creationId xmlns:p14="http://schemas.microsoft.com/office/powerpoint/2010/main" val="3966083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56D4-7056-497F-AB4D-9DB00B9C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4409F1-7F24-48A7-8D07-3C047BA74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830" y="1825625"/>
            <a:ext cx="8542340" cy="4351338"/>
          </a:xfrm>
        </p:spPr>
      </p:pic>
    </p:spTree>
    <p:extLst>
      <p:ext uri="{BB962C8B-B14F-4D97-AF65-F5344CB8AC3E}">
        <p14:creationId xmlns:p14="http://schemas.microsoft.com/office/powerpoint/2010/main" val="3739297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EFF6-E2CF-42BF-B500-5F2E7BC5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Visuals and general section for formatting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ABA3124-6DE4-432E-9EB1-30CB68C23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271" y="1825625"/>
            <a:ext cx="8577457" cy="4351338"/>
          </a:xfrm>
        </p:spPr>
      </p:pic>
    </p:spTree>
    <p:extLst>
      <p:ext uri="{BB962C8B-B14F-4D97-AF65-F5344CB8AC3E}">
        <p14:creationId xmlns:p14="http://schemas.microsoft.com/office/powerpoint/2010/main" val="2931945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A673-03C8-467B-A4E5-3DE504EB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Formatting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EBA16A-E16B-497B-9A8F-E17CDFBD1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573" y="1825625"/>
            <a:ext cx="8386853" cy="4351338"/>
          </a:xfrm>
        </p:spPr>
      </p:pic>
    </p:spTree>
    <p:extLst>
      <p:ext uri="{BB962C8B-B14F-4D97-AF65-F5344CB8AC3E}">
        <p14:creationId xmlns:p14="http://schemas.microsoft.com/office/powerpoint/2010/main" val="325380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BEAC-0806-4D98-8C86-C4AF20B1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410C5-F6C7-45C7-8457-6138BA08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057" y="1825625"/>
            <a:ext cx="8537886" cy="4351338"/>
          </a:xfrm>
        </p:spPr>
      </p:pic>
    </p:spTree>
    <p:extLst>
      <p:ext uri="{BB962C8B-B14F-4D97-AF65-F5344CB8AC3E}">
        <p14:creationId xmlns:p14="http://schemas.microsoft.com/office/powerpoint/2010/main" val="4240228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4EDA-E032-4DD1-84DF-B61855EF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Card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47F990-D50F-4EF9-BC8F-598571495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523" y="1825625"/>
            <a:ext cx="8752953" cy="4351338"/>
          </a:xfrm>
        </p:spPr>
      </p:pic>
    </p:spTree>
    <p:extLst>
      <p:ext uri="{BB962C8B-B14F-4D97-AF65-F5344CB8AC3E}">
        <p14:creationId xmlns:p14="http://schemas.microsoft.com/office/powerpoint/2010/main" val="840735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5969-D78D-4B04-A646-B35FDB6F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Salas Date wise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2EEEA-B809-4C50-9893-5FEFC4B8D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504" y="1843555"/>
            <a:ext cx="8529156" cy="4351338"/>
          </a:xfrm>
        </p:spPr>
      </p:pic>
    </p:spTree>
    <p:extLst>
      <p:ext uri="{BB962C8B-B14F-4D97-AF65-F5344CB8AC3E}">
        <p14:creationId xmlns:p14="http://schemas.microsoft.com/office/powerpoint/2010/main" val="163887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05FA-2379-4371-BC2B-758C474B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Cards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3075E-1530-451B-93F3-C83D9CACB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143CF-D530-42A9-92E9-4B8AFE7A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7931"/>
            <a:ext cx="11017623" cy="561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70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BE70-A953-4639-8067-71CE378F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Sales date wise-</a:t>
            </a:r>
            <a:r>
              <a:rPr lang="en-US" dirty="0" err="1"/>
              <a:t>Contt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DE564-DA49-4D08-953C-5E9EADAF6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158" y="1690688"/>
            <a:ext cx="8524342" cy="4351338"/>
          </a:xfrm>
        </p:spPr>
      </p:pic>
    </p:spTree>
    <p:extLst>
      <p:ext uri="{BB962C8B-B14F-4D97-AF65-F5344CB8AC3E}">
        <p14:creationId xmlns:p14="http://schemas.microsoft.com/office/powerpoint/2010/main" val="109460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FEF6-2415-4CB6-A935-238EE5D8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Cards-1 for showing Profit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801045-0FB5-4154-863C-7A93B657C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766" y="1422212"/>
            <a:ext cx="10228033" cy="5204767"/>
          </a:xfrm>
        </p:spPr>
      </p:pic>
    </p:spTree>
    <p:extLst>
      <p:ext uri="{BB962C8B-B14F-4D97-AF65-F5344CB8AC3E}">
        <p14:creationId xmlns:p14="http://schemas.microsoft.com/office/powerpoint/2010/main" val="42064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FEF6-2415-4CB6-A935-238EE5D8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Cards-2 for showing Sales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62755-B534-4151-8FD9-3BD0435A0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C7B4C-B818-4F69-ACCA-1006D6A5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42" y="1176755"/>
            <a:ext cx="10515601" cy="5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8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E005F-5067-44EB-9486-CF8A8B76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Cards-3 for showing Quantity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7F58F-DC85-4726-80BC-F0FA67988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778" y="1556683"/>
            <a:ext cx="8550468" cy="4351338"/>
          </a:xfrm>
        </p:spPr>
      </p:pic>
    </p:spTree>
    <p:extLst>
      <p:ext uri="{BB962C8B-B14F-4D97-AF65-F5344CB8AC3E}">
        <p14:creationId xmlns:p14="http://schemas.microsoft.com/office/powerpoint/2010/main" val="28715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753D-A96F-4B4D-8E9D-BC37FF22D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Card along with map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3E675D-0BD4-4EBF-9507-A38024DB5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981" y="1574612"/>
            <a:ext cx="10149819" cy="5178263"/>
          </a:xfrm>
        </p:spPr>
      </p:pic>
    </p:spTree>
    <p:extLst>
      <p:ext uri="{BB962C8B-B14F-4D97-AF65-F5344CB8AC3E}">
        <p14:creationId xmlns:p14="http://schemas.microsoft.com/office/powerpoint/2010/main" val="307522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5EB5-CC2E-4586-B251-4EE271D7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map Labels and check their figure changes on Number cards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8BE5B3-EE81-475D-996C-887E571A8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242" y="1825625"/>
            <a:ext cx="8541515" cy="4351338"/>
          </a:xfrm>
        </p:spPr>
      </p:pic>
    </p:spTree>
    <p:extLst>
      <p:ext uri="{BB962C8B-B14F-4D97-AF65-F5344CB8AC3E}">
        <p14:creationId xmlns:p14="http://schemas.microsoft.com/office/powerpoint/2010/main" val="25184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B0FF-CFB7-49ED-9EEC-BB122555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Card relation with a table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2F38AD-837C-42D7-9765-E6172456B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212" y="1583578"/>
            <a:ext cx="8442565" cy="4351338"/>
          </a:xfrm>
        </p:spPr>
      </p:pic>
    </p:spTree>
    <p:extLst>
      <p:ext uri="{BB962C8B-B14F-4D97-AF65-F5344CB8AC3E}">
        <p14:creationId xmlns:p14="http://schemas.microsoft.com/office/powerpoint/2010/main" val="43045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10736</TotalTime>
  <Words>161</Words>
  <Application>Microsoft Office PowerPoint</Application>
  <PresentationFormat>Widescreen</PresentationFormat>
  <Paragraphs>28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 BI</vt:lpstr>
      <vt:lpstr>PowerPoint Presentation</vt:lpstr>
      <vt:lpstr>Number Cards</vt:lpstr>
      <vt:lpstr>Number Cards-1 for showing Profit</vt:lpstr>
      <vt:lpstr>Number Cards-2 for showing Sales</vt:lpstr>
      <vt:lpstr>Number Cards-3 for showing Quantity</vt:lpstr>
      <vt:lpstr>Number Card along with map </vt:lpstr>
      <vt:lpstr>Enable map Labels and check their figure changes on Number cards</vt:lpstr>
      <vt:lpstr>Number Card relation with a table </vt:lpstr>
      <vt:lpstr>PowerPoint Presentation</vt:lpstr>
      <vt:lpstr>Highest Selling sub-category is Office Machine</vt:lpstr>
      <vt:lpstr>Bigest sum of Profit is of “Telephones and Communication”</vt:lpstr>
      <vt:lpstr>Biggest Quantity is of Paper</vt:lpstr>
      <vt:lpstr>Text card- Drag Product Sub category into Cards</vt:lpstr>
      <vt:lpstr>Text Cards-Apply Filters </vt:lpstr>
      <vt:lpstr>Text cards- Setting filter to find higest sales of Product sub-category</vt:lpstr>
      <vt:lpstr>Click on “Apply filter”</vt:lpstr>
      <vt:lpstr>Text Card- drag n drop Another Text Card</vt:lpstr>
      <vt:lpstr>Text Card-Apply filter to find highest profit from Product sub-category </vt:lpstr>
      <vt:lpstr>Text Card-Apply filter to find highest profit from Product sub-category </vt:lpstr>
      <vt:lpstr>Text Cards-Telephones and Communication have highest Profit</vt:lpstr>
      <vt:lpstr>Line vs Stacked column chart- Profit vs Sales</vt:lpstr>
      <vt:lpstr>Rename and format cards</vt:lpstr>
      <vt:lpstr>Renamed</vt:lpstr>
      <vt:lpstr>Goto Visuals and general section for formatting</vt:lpstr>
      <vt:lpstr>Explore Formatting</vt:lpstr>
      <vt:lpstr>PowerPoint Presentation</vt:lpstr>
      <vt:lpstr>Date Card</vt:lpstr>
      <vt:lpstr>Highest Salas Date wise</vt:lpstr>
      <vt:lpstr>Highest Sales date wise-Contt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cp:lastModifiedBy>maidakhalid90@gmail.com</cp:lastModifiedBy>
  <cp:revision>93</cp:revision>
  <dcterms:modified xsi:type="dcterms:W3CDTF">2024-11-05T06:06:47Z</dcterms:modified>
</cp:coreProperties>
</file>